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irassol" charset="1" panose="00000000000000000000"/>
      <p:regular r:id="rId20"/>
    </p:embeddedFont>
    <p:embeddedFont>
      <p:font typeface="Inter" charset="1" panose="020B0502030000000004"/>
      <p:regular r:id="rId21"/>
    </p:embeddedFont>
    <p:embeddedFont>
      <p:font typeface="Inter Bold" charset="1" panose="020B080203000000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56.jpeg" Type="http://schemas.openxmlformats.org/officeDocument/2006/relationships/image"/><Relationship Id="rId12" Target="../media/image57.jpe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53.png" Type="http://schemas.openxmlformats.org/officeDocument/2006/relationships/image"/><Relationship Id="rId9" Target="../media/image5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41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4750" y="6567309"/>
            <a:ext cx="19216513" cy="1739721"/>
            <a:chOff x="0" y="0"/>
            <a:chExt cx="5061139" cy="458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1140" cy="458198"/>
            </a:xfrm>
            <a:custGeom>
              <a:avLst/>
              <a:gdLst/>
              <a:ahLst/>
              <a:cxnLst/>
              <a:rect r="r" b="b" t="t" l="l"/>
              <a:pathLst>
                <a:path h="45819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458198"/>
                  </a:lnTo>
                  <a:lnTo>
                    <a:pt x="0" y="458198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61139" cy="496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63763" y="6567309"/>
            <a:ext cx="19216513" cy="229400"/>
            <a:chOff x="0" y="0"/>
            <a:chExt cx="5061139" cy="60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1140" cy="60418"/>
            </a:xfrm>
            <a:custGeom>
              <a:avLst/>
              <a:gdLst/>
              <a:ahLst/>
              <a:cxnLst/>
              <a:rect r="r" b="b" t="t" l="l"/>
              <a:pathLst>
                <a:path h="6041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60418"/>
                  </a:lnTo>
                  <a:lnTo>
                    <a:pt x="0" y="60418"/>
                  </a:lnTo>
                  <a:close/>
                </a:path>
              </a:pathLst>
            </a:custGeom>
            <a:solidFill>
              <a:srgbClr val="D1B8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61139" cy="9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590990" y="8307031"/>
            <a:ext cx="30642881" cy="3590752"/>
          </a:xfrm>
          <a:custGeom>
            <a:avLst/>
            <a:gdLst/>
            <a:ahLst/>
            <a:cxnLst/>
            <a:rect r="r" b="b" t="t" l="l"/>
            <a:pathLst>
              <a:path h="3590752" w="30642881">
                <a:moveTo>
                  <a:pt x="0" y="0"/>
                </a:moveTo>
                <a:lnTo>
                  <a:pt x="30642881" y="0"/>
                </a:lnTo>
                <a:lnTo>
                  <a:pt x="30642881" y="3590751"/>
                </a:lnTo>
                <a:lnTo>
                  <a:pt x="0" y="359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45241" y="5169170"/>
            <a:ext cx="2493885" cy="7219140"/>
          </a:xfrm>
          <a:custGeom>
            <a:avLst/>
            <a:gdLst/>
            <a:ahLst/>
            <a:cxnLst/>
            <a:rect r="r" b="b" t="t" l="l"/>
            <a:pathLst>
              <a:path h="7219140" w="2493885">
                <a:moveTo>
                  <a:pt x="0" y="0"/>
                </a:moveTo>
                <a:lnTo>
                  <a:pt x="2493885" y="0"/>
                </a:lnTo>
                <a:lnTo>
                  <a:pt x="2493885" y="7219140"/>
                </a:lnTo>
                <a:lnTo>
                  <a:pt x="0" y="721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9126" y="4739309"/>
            <a:ext cx="4102646" cy="7649001"/>
          </a:xfrm>
          <a:custGeom>
            <a:avLst/>
            <a:gdLst/>
            <a:ahLst/>
            <a:cxnLst/>
            <a:rect r="r" b="b" t="t" l="l"/>
            <a:pathLst>
              <a:path h="7649001" w="4102646">
                <a:moveTo>
                  <a:pt x="0" y="0"/>
                </a:moveTo>
                <a:lnTo>
                  <a:pt x="4102646" y="0"/>
                </a:lnTo>
                <a:lnTo>
                  <a:pt x="4102646" y="7649001"/>
                </a:lnTo>
                <a:lnTo>
                  <a:pt x="0" y="7649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93612" y="624509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17326" y="4624609"/>
            <a:ext cx="2109770" cy="4114800"/>
          </a:xfrm>
          <a:custGeom>
            <a:avLst/>
            <a:gdLst/>
            <a:ahLst/>
            <a:cxnLst/>
            <a:rect r="r" b="b" t="t" l="l"/>
            <a:pathLst>
              <a:path h="4114800" w="210977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3292" y="4739309"/>
            <a:ext cx="2311769" cy="4114800"/>
          </a:xfrm>
          <a:custGeom>
            <a:avLst/>
            <a:gdLst/>
            <a:ahLst/>
            <a:cxnLst/>
            <a:rect r="r" b="b" t="t" l="l"/>
            <a:pathLst>
              <a:path h="4114800" w="2311769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72007" y="6682009"/>
            <a:ext cx="1760958" cy="2043306"/>
          </a:xfrm>
          <a:custGeom>
            <a:avLst/>
            <a:gdLst/>
            <a:ahLst/>
            <a:cxnLst/>
            <a:rect r="r" b="b" t="t" l="l"/>
            <a:pathLst>
              <a:path h="2043306" w="1760958">
                <a:moveTo>
                  <a:pt x="0" y="0"/>
                </a:moveTo>
                <a:lnTo>
                  <a:pt x="1760958" y="0"/>
                </a:lnTo>
                <a:lnTo>
                  <a:pt x="1760958" y="2043306"/>
                </a:lnTo>
                <a:lnTo>
                  <a:pt x="0" y="20433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4654408" y="904353"/>
            <a:ext cx="8152084" cy="484690"/>
            <a:chOff x="0" y="0"/>
            <a:chExt cx="2147051" cy="1276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47051" cy="127655"/>
            </a:xfrm>
            <a:custGeom>
              <a:avLst/>
              <a:gdLst/>
              <a:ahLst/>
              <a:cxnLst/>
              <a:rect r="r" b="b" t="t" l="l"/>
              <a:pathLst>
                <a:path h="127655" w="2147051">
                  <a:moveTo>
                    <a:pt x="0" y="0"/>
                  </a:moveTo>
                  <a:lnTo>
                    <a:pt x="2147051" y="0"/>
                  </a:lnTo>
                  <a:lnTo>
                    <a:pt x="2147051" y="127655"/>
                  </a:lnTo>
                  <a:lnTo>
                    <a:pt x="0" y="127655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147051" cy="16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637025" y="1668090"/>
            <a:ext cx="10186851" cy="2189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4"/>
              </a:lnSpc>
            </a:pPr>
            <a:r>
              <a:rPr lang="en-US" sz="10577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Proyecto APT</a:t>
            </a:r>
          </a:p>
          <a:p>
            <a:pPr algn="ctr">
              <a:lnSpc>
                <a:spcPts val="6260"/>
              </a:lnSpc>
            </a:pPr>
            <a:r>
              <a:rPr lang="en-US" sz="6077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PRESENTACIÓN FINAL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2748" y="1531793"/>
            <a:ext cx="14325741" cy="9687782"/>
          </a:xfrm>
          <a:custGeom>
            <a:avLst/>
            <a:gdLst/>
            <a:ahLst/>
            <a:cxnLst/>
            <a:rect r="r" b="b" t="t" l="l"/>
            <a:pathLst>
              <a:path h="9687782" w="14325741">
                <a:moveTo>
                  <a:pt x="0" y="0"/>
                </a:moveTo>
                <a:lnTo>
                  <a:pt x="14325741" y="0"/>
                </a:lnTo>
                <a:lnTo>
                  <a:pt x="14325741" y="9687782"/>
                </a:lnTo>
                <a:lnTo>
                  <a:pt x="0" y="96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822835" y="2583358"/>
            <a:ext cx="2465165" cy="7703642"/>
          </a:xfrm>
          <a:custGeom>
            <a:avLst/>
            <a:gdLst/>
            <a:ahLst/>
            <a:cxnLst/>
            <a:rect r="r" b="b" t="t" l="l"/>
            <a:pathLst>
              <a:path h="7703642" w="2465165">
                <a:moveTo>
                  <a:pt x="2465165" y="0"/>
                </a:moveTo>
                <a:lnTo>
                  <a:pt x="0" y="0"/>
                </a:lnTo>
                <a:lnTo>
                  <a:pt x="0" y="7703642"/>
                </a:lnTo>
                <a:lnTo>
                  <a:pt x="2465165" y="7703642"/>
                </a:lnTo>
                <a:lnTo>
                  <a:pt x="24651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11663" y="1990654"/>
            <a:ext cx="13267911" cy="7446346"/>
          </a:xfrm>
          <a:custGeom>
            <a:avLst/>
            <a:gdLst/>
            <a:ahLst/>
            <a:cxnLst/>
            <a:rect r="r" b="b" t="t" l="l"/>
            <a:pathLst>
              <a:path h="7446346" w="13267911">
                <a:moveTo>
                  <a:pt x="0" y="0"/>
                </a:moveTo>
                <a:lnTo>
                  <a:pt x="13267911" y="0"/>
                </a:lnTo>
                <a:lnTo>
                  <a:pt x="13267911" y="7446346"/>
                </a:lnTo>
                <a:lnTo>
                  <a:pt x="0" y="7446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40" t="0" r="-298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523863"/>
            <a:ext cx="3165496" cy="7703642"/>
          </a:xfrm>
          <a:custGeom>
            <a:avLst/>
            <a:gdLst/>
            <a:ahLst/>
            <a:cxnLst/>
            <a:rect r="r" b="b" t="t" l="l"/>
            <a:pathLst>
              <a:path h="7703642" w="3165496">
                <a:moveTo>
                  <a:pt x="0" y="0"/>
                </a:moveTo>
                <a:lnTo>
                  <a:pt x="3165496" y="0"/>
                </a:lnTo>
                <a:lnTo>
                  <a:pt x="3165496" y="7703642"/>
                </a:lnTo>
                <a:lnTo>
                  <a:pt x="0" y="770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0359" y="389146"/>
            <a:ext cx="11447283" cy="13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Modelo de datos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82748" y="9862717"/>
            <a:ext cx="14325741" cy="9687782"/>
          </a:xfrm>
          <a:custGeom>
            <a:avLst/>
            <a:gdLst/>
            <a:ahLst/>
            <a:cxnLst/>
            <a:rect r="r" b="b" t="t" l="l"/>
            <a:pathLst>
              <a:path h="9687782" w="14325741">
                <a:moveTo>
                  <a:pt x="0" y="0"/>
                </a:moveTo>
                <a:lnTo>
                  <a:pt x="14325741" y="0"/>
                </a:lnTo>
                <a:lnTo>
                  <a:pt x="14325741" y="9687782"/>
                </a:lnTo>
                <a:lnTo>
                  <a:pt x="0" y="9687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5490" y="6988740"/>
            <a:ext cx="4514368" cy="3058022"/>
            <a:chOff x="0" y="0"/>
            <a:chExt cx="563139" cy="381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3139" cy="381469"/>
            </a:xfrm>
            <a:custGeom>
              <a:avLst/>
              <a:gdLst/>
              <a:ahLst/>
              <a:cxnLst/>
              <a:rect r="r" b="b" t="t" l="l"/>
              <a:pathLst>
                <a:path h="381469" w="563139">
                  <a:moveTo>
                    <a:pt x="359939" y="0"/>
                  </a:moveTo>
                  <a:cubicBezTo>
                    <a:pt x="472163" y="0"/>
                    <a:pt x="563139" y="85395"/>
                    <a:pt x="563139" y="190734"/>
                  </a:cubicBezTo>
                  <a:cubicBezTo>
                    <a:pt x="563139" y="296074"/>
                    <a:pt x="472163" y="381469"/>
                    <a:pt x="359939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3139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65196" y="6777513"/>
            <a:ext cx="2685659" cy="639381"/>
            <a:chOff x="0" y="0"/>
            <a:chExt cx="1602323" cy="381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2323" cy="381469"/>
            </a:xfrm>
            <a:custGeom>
              <a:avLst/>
              <a:gdLst/>
              <a:ahLst/>
              <a:cxnLst/>
              <a:rect r="r" b="b" t="t" l="l"/>
              <a:pathLst>
                <a:path h="381469" w="1602323">
                  <a:moveTo>
                    <a:pt x="1399123" y="0"/>
                  </a:moveTo>
                  <a:cubicBezTo>
                    <a:pt x="1511348" y="0"/>
                    <a:pt x="1602323" y="85395"/>
                    <a:pt x="1602323" y="190734"/>
                  </a:cubicBezTo>
                  <a:cubicBezTo>
                    <a:pt x="1602323" y="296074"/>
                    <a:pt x="1511348" y="381469"/>
                    <a:pt x="139912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02323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95490" y="3443266"/>
            <a:ext cx="4514368" cy="3058022"/>
            <a:chOff x="0" y="0"/>
            <a:chExt cx="563139" cy="381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3139" cy="381469"/>
            </a:xfrm>
            <a:custGeom>
              <a:avLst/>
              <a:gdLst/>
              <a:ahLst/>
              <a:cxnLst/>
              <a:rect r="r" b="b" t="t" l="l"/>
              <a:pathLst>
                <a:path h="381469" w="563139">
                  <a:moveTo>
                    <a:pt x="359939" y="0"/>
                  </a:moveTo>
                  <a:cubicBezTo>
                    <a:pt x="472163" y="0"/>
                    <a:pt x="563139" y="85395"/>
                    <a:pt x="563139" y="190734"/>
                  </a:cubicBezTo>
                  <a:cubicBezTo>
                    <a:pt x="563139" y="296074"/>
                    <a:pt x="472163" y="381469"/>
                    <a:pt x="359939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63139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665196" y="3232039"/>
            <a:ext cx="2685659" cy="639381"/>
            <a:chOff x="0" y="0"/>
            <a:chExt cx="1602323" cy="381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2323" cy="381469"/>
            </a:xfrm>
            <a:custGeom>
              <a:avLst/>
              <a:gdLst/>
              <a:ahLst/>
              <a:cxnLst/>
              <a:rect r="r" b="b" t="t" l="l"/>
              <a:pathLst>
                <a:path h="381469" w="1602323">
                  <a:moveTo>
                    <a:pt x="1399123" y="0"/>
                  </a:moveTo>
                  <a:cubicBezTo>
                    <a:pt x="1511348" y="0"/>
                    <a:pt x="1602323" y="85395"/>
                    <a:pt x="1602323" y="190734"/>
                  </a:cubicBezTo>
                  <a:cubicBezTo>
                    <a:pt x="1602323" y="296074"/>
                    <a:pt x="1511348" y="381469"/>
                    <a:pt x="139912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02323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960949" y="3396386"/>
            <a:ext cx="4514368" cy="3058022"/>
            <a:chOff x="0" y="0"/>
            <a:chExt cx="563139" cy="3814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3139" cy="381469"/>
            </a:xfrm>
            <a:custGeom>
              <a:avLst/>
              <a:gdLst/>
              <a:ahLst/>
              <a:cxnLst/>
              <a:rect r="r" b="b" t="t" l="l"/>
              <a:pathLst>
                <a:path h="381469" w="563139">
                  <a:moveTo>
                    <a:pt x="359939" y="0"/>
                  </a:moveTo>
                  <a:cubicBezTo>
                    <a:pt x="472163" y="0"/>
                    <a:pt x="563139" y="85395"/>
                    <a:pt x="563139" y="190734"/>
                  </a:cubicBezTo>
                  <a:cubicBezTo>
                    <a:pt x="563139" y="296074"/>
                    <a:pt x="472163" y="381469"/>
                    <a:pt x="359939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63139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702865" y="3185159"/>
            <a:ext cx="2919939" cy="639381"/>
            <a:chOff x="0" y="0"/>
            <a:chExt cx="1742100" cy="3814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42100" cy="381469"/>
            </a:xfrm>
            <a:custGeom>
              <a:avLst/>
              <a:gdLst/>
              <a:ahLst/>
              <a:cxnLst/>
              <a:rect r="r" b="b" t="t" l="l"/>
              <a:pathLst>
                <a:path h="381469" w="1742100">
                  <a:moveTo>
                    <a:pt x="1538900" y="0"/>
                  </a:moveTo>
                  <a:cubicBezTo>
                    <a:pt x="1651125" y="0"/>
                    <a:pt x="1742100" y="85395"/>
                    <a:pt x="1742100" y="190734"/>
                  </a:cubicBezTo>
                  <a:cubicBezTo>
                    <a:pt x="1742100" y="296074"/>
                    <a:pt x="1651125" y="381469"/>
                    <a:pt x="153890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42100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854522">
            <a:off x="16589078" y="8888594"/>
            <a:ext cx="1578111" cy="1179279"/>
          </a:xfrm>
          <a:custGeom>
            <a:avLst/>
            <a:gdLst/>
            <a:ahLst/>
            <a:cxnLst/>
            <a:rect r="r" b="b" t="t" l="l"/>
            <a:pathLst>
              <a:path h="1179279" w="1578111">
                <a:moveTo>
                  <a:pt x="0" y="0"/>
                </a:moveTo>
                <a:lnTo>
                  <a:pt x="1578111" y="0"/>
                </a:lnTo>
                <a:lnTo>
                  <a:pt x="1578111" y="1179279"/>
                </a:lnTo>
                <a:lnTo>
                  <a:pt x="0" y="117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642652">
            <a:off x="346778" y="8690096"/>
            <a:ext cx="312265" cy="1683781"/>
          </a:xfrm>
          <a:custGeom>
            <a:avLst/>
            <a:gdLst/>
            <a:ahLst/>
            <a:cxnLst/>
            <a:rect r="r" b="b" t="t" l="l"/>
            <a:pathLst>
              <a:path h="1683781" w="312265">
                <a:moveTo>
                  <a:pt x="0" y="0"/>
                </a:moveTo>
                <a:lnTo>
                  <a:pt x="312265" y="0"/>
                </a:lnTo>
                <a:lnTo>
                  <a:pt x="312265" y="1683781"/>
                </a:lnTo>
                <a:lnTo>
                  <a:pt x="0" y="168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055991" y="2161906"/>
            <a:ext cx="4236731" cy="3289244"/>
          </a:xfrm>
          <a:custGeom>
            <a:avLst/>
            <a:gdLst/>
            <a:ahLst/>
            <a:cxnLst/>
            <a:rect r="r" b="b" t="t" l="l"/>
            <a:pathLst>
              <a:path h="3289244" w="4236731">
                <a:moveTo>
                  <a:pt x="0" y="0"/>
                </a:moveTo>
                <a:lnTo>
                  <a:pt x="4236732" y="0"/>
                </a:lnTo>
                <a:lnTo>
                  <a:pt x="4236732" y="3289245"/>
                </a:lnTo>
                <a:lnTo>
                  <a:pt x="0" y="3289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642652">
            <a:off x="17700324" y="316848"/>
            <a:ext cx="787396" cy="4245763"/>
          </a:xfrm>
          <a:custGeom>
            <a:avLst/>
            <a:gdLst/>
            <a:ahLst/>
            <a:cxnLst/>
            <a:rect r="r" b="b" t="t" l="l"/>
            <a:pathLst>
              <a:path h="4245763" w="787396">
                <a:moveTo>
                  <a:pt x="0" y="0"/>
                </a:moveTo>
                <a:lnTo>
                  <a:pt x="787396" y="0"/>
                </a:lnTo>
                <a:lnTo>
                  <a:pt x="787396" y="4245762"/>
                </a:lnTo>
                <a:lnTo>
                  <a:pt x="0" y="42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960949" y="6988740"/>
            <a:ext cx="4514368" cy="3058022"/>
            <a:chOff x="0" y="0"/>
            <a:chExt cx="563139" cy="3814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3139" cy="381469"/>
            </a:xfrm>
            <a:custGeom>
              <a:avLst/>
              <a:gdLst/>
              <a:ahLst/>
              <a:cxnLst/>
              <a:rect r="r" b="b" t="t" l="l"/>
              <a:pathLst>
                <a:path h="381469" w="563139">
                  <a:moveTo>
                    <a:pt x="359939" y="0"/>
                  </a:moveTo>
                  <a:cubicBezTo>
                    <a:pt x="472163" y="0"/>
                    <a:pt x="563139" y="85395"/>
                    <a:pt x="563139" y="190734"/>
                  </a:cubicBezTo>
                  <a:cubicBezTo>
                    <a:pt x="563139" y="296074"/>
                    <a:pt x="472163" y="381469"/>
                    <a:pt x="359939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563139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702865" y="6777513"/>
            <a:ext cx="2919939" cy="639381"/>
            <a:chOff x="0" y="0"/>
            <a:chExt cx="1742100" cy="3814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42100" cy="381469"/>
            </a:xfrm>
            <a:custGeom>
              <a:avLst/>
              <a:gdLst/>
              <a:ahLst/>
              <a:cxnLst/>
              <a:rect r="r" b="b" t="t" l="l"/>
              <a:pathLst>
                <a:path h="381469" w="1742100">
                  <a:moveTo>
                    <a:pt x="1538900" y="0"/>
                  </a:moveTo>
                  <a:cubicBezTo>
                    <a:pt x="1651125" y="0"/>
                    <a:pt x="1742100" y="85395"/>
                    <a:pt x="1742100" y="190734"/>
                  </a:cubicBezTo>
                  <a:cubicBezTo>
                    <a:pt x="1742100" y="296074"/>
                    <a:pt x="1651125" y="381469"/>
                    <a:pt x="1538900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742100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3922402" y="4013227"/>
            <a:ext cx="2260546" cy="2260546"/>
          </a:xfrm>
          <a:custGeom>
            <a:avLst/>
            <a:gdLst/>
            <a:ahLst/>
            <a:cxnLst/>
            <a:rect r="r" b="b" t="t" l="l"/>
            <a:pathLst>
              <a:path h="2260546" w="2260546">
                <a:moveTo>
                  <a:pt x="0" y="0"/>
                </a:moveTo>
                <a:lnTo>
                  <a:pt x="2260545" y="0"/>
                </a:lnTo>
                <a:lnTo>
                  <a:pt x="2260545" y="2260546"/>
                </a:lnTo>
                <a:lnTo>
                  <a:pt x="0" y="22605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855232" y="7515152"/>
            <a:ext cx="2394884" cy="2394884"/>
          </a:xfrm>
          <a:custGeom>
            <a:avLst/>
            <a:gdLst/>
            <a:ahLst/>
            <a:cxnLst/>
            <a:rect r="r" b="b" t="t" l="l"/>
            <a:pathLst>
              <a:path h="2394884" w="2394884">
                <a:moveTo>
                  <a:pt x="0" y="0"/>
                </a:moveTo>
                <a:lnTo>
                  <a:pt x="2394884" y="0"/>
                </a:lnTo>
                <a:lnTo>
                  <a:pt x="2394884" y="2394884"/>
                </a:lnTo>
                <a:lnTo>
                  <a:pt x="0" y="2394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076777" y="3871420"/>
            <a:ext cx="2299905" cy="2476821"/>
          </a:xfrm>
          <a:custGeom>
            <a:avLst/>
            <a:gdLst/>
            <a:ahLst/>
            <a:cxnLst/>
            <a:rect r="r" b="b" t="t" l="l"/>
            <a:pathLst>
              <a:path h="2476821" w="2299905">
                <a:moveTo>
                  <a:pt x="0" y="0"/>
                </a:moveTo>
                <a:lnTo>
                  <a:pt x="2299905" y="0"/>
                </a:lnTo>
                <a:lnTo>
                  <a:pt x="2299905" y="2476821"/>
                </a:lnTo>
                <a:lnTo>
                  <a:pt x="0" y="2476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076777" y="7604018"/>
            <a:ext cx="2306018" cy="2306018"/>
          </a:xfrm>
          <a:custGeom>
            <a:avLst/>
            <a:gdLst/>
            <a:ahLst/>
            <a:cxnLst/>
            <a:rect r="r" b="b" t="t" l="l"/>
            <a:pathLst>
              <a:path h="2306018" w="2306018">
                <a:moveTo>
                  <a:pt x="0" y="0"/>
                </a:moveTo>
                <a:lnTo>
                  <a:pt x="2306017" y="0"/>
                </a:lnTo>
                <a:lnTo>
                  <a:pt x="2306017" y="2306018"/>
                </a:lnTo>
                <a:lnTo>
                  <a:pt x="0" y="2306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795490" y="6801978"/>
            <a:ext cx="45143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SQL SSMS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30976" y="6801978"/>
            <a:ext cx="45143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Power BI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886816" y="5136624"/>
            <a:ext cx="4514368" cy="3058022"/>
            <a:chOff x="0" y="0"/>
            <a:chExt cx="563139" cy="38146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3139" cy="381469"/>
            </a:xfrm>
            <a:custGeom>
              <a:avLst/>
              <a:gdLst/>
              <a:ahLst/>
              <a:cxnLst/>
              <a:rect r="r" b="b" t="t" l="l"/>
              <a:pathLst>
                <a:path h="381469" w="563139">
                  <a:moveTo>
                    <a:pt x="359939" y="0"/>
                  </a:moveTo>
                  <a:cubicBezTo>
                    <a:pt x="472163" y="0"/>
                    <a:pt x="563139" y="85395"/>
                    <a:pt x="563139" y="190734"/>
                  </a:cubicBezTo>
                  <a:cubicBezTo>
                    <a:pt x="563139" y="296074"/>
                    <a:pt x="472163" y="381469"/>
                    <a:pt x="359939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563139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56522" y="4925397"/>
            <a:ext cx="2685659" cy="639381"/>
            <a:chOff x="0" y="0"/>
            <a:chExt cx="1602323" cy="38146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602323" cy="381469"/>
            </a:xfrm>
            <a:custGeom>
              <a:avLst/>
              <a:gdLst/>
              <a:ahLst/>
              <a:cxnLst/>
              <a:rect r="r" b="b" t="t" l="l"/>
              <a:pathLst>
                <a:path h="381469" w="1602323">
                  <a:moveTo>
                    <a:pt x="1399123" y="0"/>
                  </a:moveTo>
                  <a:cubicBezTo>
                    <a:pt x="1511348" y="0"/>
                    <a:pt x="1602323" y="85395"/>
                    <a:pt x="1602323" y="190734"/>
                  </a:cubicBezTo>
                  <a:cubicBezTo>
                    <a:pt x="1602323" y="296074"/>
                    <a:pt x="1511348" y="381469"/>
                    <a:pt x="139912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602323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7208387" y="5891390"/>
            <a:ext cx="3871225" cy="1548490"/>
          </a:xfrm>
          <a:custGeom>
            <a:avLst/>
            <a:gdLst/>
            <a:ahLst/>
            <a:cxnLst/>
            <a:rect r="r" b="b" t="t" l="l"/>
            <a:pathLst>
              <a:path h="1548490" w="3871225">
                <a:moveTo>
                  <a:pt x="0" y="0"/>
                </a:moveTo>
                <a:lnTo>
                  <a:pt x="3871226" y="0"/>
                </a:lnTo>
                <a:lnTo>
                  <a:pt x="3871226" y="1548490"/>
                </a:lnTo>
                <a:lnTo>
                  <a:pt x="0" y="1548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795490" y="3256504"/>
            <a:ext cx="45143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Laravel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60949" y="3209624"/>
            <a:ext cx="45143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Python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546506" y="411677"/>
            <a:ext cx="13194989" cy="13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Tecnologías Utilizadas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886816" y="4949862"/>
            <a:ext cx="451436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VSCode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789" y="4481344"/>
            <a:ext cx="3578395" cy="5805656"/>
          </a:xfrm>
          <a:custGeom>
            <a:avLst/>
            <a:gdLst/>
            <a:ahLst/>
            <a:cxnLst/>
            <a:rect r="r" b="b" t="t" l="l"/>
            <a:pathLst>
              <a:path h="5805656" w="3578395">
                <a:moveTo>
                  <a:pt x="0" y="0"/>
                </a:moveTo>
                <a:lnTo>
                  <a:pt x="3578396" y="0"/>
                </a:lnTo>
                <a:lnTo>
                  <a:pt x="3578396" y="5805656"/>
                </a:lnTo>
                <a:lnTo>
                  <a:pt x="0" y="5805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9932" y="709942"/>
            <a:ext cx="10952728" cy="391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DEMOSTRACIÓN DEL RESULTADO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5019" y="2011122"/>
            <a:ext cx="7082961" cy="3058022"/>
            <a:chOff x="0" y="0"/>
            <a:chExt cx="883555" cy="3814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5019" y="5537546"/>
            <a:ext cx="7082961" cy="3058022"/>
            <a:chOff x="0" y="0"/>
            <a:chExt cx="883555" cy="381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3555" cy="381469"/>
            </a:xfrm>
            <a:custGeom>
              <a:avLst/>
              <a:gdLst/>
              <a:ahLst/>
              <a:cxnLst/>
              <a:rect r="r" b="b" t="t" l="l"/>
              <a:pathLst>
                <a:path h="381469" w="883555">
                  <a:moveTo>
                    <a:pt x="680355" y="0"/>
                  </a:moveTo>
                  <a:cubicBezTo>
                    <a:pt x="792579" y="0"/>
                    <a:pt x="883555" y="85395"/>
                    <a:pt x="883555" y="190734"/>
                  </a:cubicBezTo>
                  <a:cubicBezTo>
                    <a:pt x="883555" y="296074"/>
                    <a:pt x="792579" y="381469"/>
                    <a:pt x="680355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83555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07030" y="239016"/>
            <a:ext cx="2107121" cy="2091797"/>
          </a:xfrm>
          <a:custGeom>
            <a:avLst/>
            <a:gdLst/>
            <a:ahLst/>
            <a:cxnLst/>
            <a:rect r="r" b="b" t="t" l="l"/>
            <a:pathLst>
              <a:path h="2091797" w="2107121">
                <a:moveTo>
                  <a:pt x="0" y="0"/>
                </a:moveTo>
                <a:lnTo>
                  <a:pt x="2107121" y="0"/>
                </a:lnTo>
                <a:lnTo>
                  <a:pt x="2107121" y="2091797"/>
                </a:lnTo>
                <a:lnTo>
                  <a:pt x="0" y="209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90005">
            <a:off x="691640" y="547652"/>
            <a:ext cx="312265" cy="1683781"/>
          </a:xfrm>
          <a:custGeom>
            <a:avLst/>
            <a:gdLst/>
            <a:ahLst/>
            <a:cxnLst/>
            <a:rect r="r" b="b" t="t" l="l"/>
            <a:pathLst>
              <a:path h="1683781" w="312265">
                <a:moveTo>
                  <a:pt x="0" y="0"/>
                </a:moveTo>
                <a:lnTo>
                  <a:pt x="312264" y="0"/>
                </a:lnTo>
                <a:lnTo>
                  <a:pt x="312264" y="1683781"/>
                </a:lnTo>
                <a:lnTo>
                  <a:pt x="0" y="1683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32428" y="584998"/>
            <a:ext cx="1981725" cy="1538539"/>
          </a:xfrm>
          <a:custGeom>
            <a:avLst/>
            <a:gdLst/>
            <a:ahLst/>
            <a:cxnLst/>
            <a:rect r="r" b="b" t="t" l="l"/>
            <a:pathLst>
              <a:path h="1538539" w="1981725">
                <a:moveTo>
                  <a:pt x="0" y="0"/>
                </a:moveTo>
                <a:lnTo>
                  <a:pt x="1981725" y="0"/>
                </a:lnTo>
                <a:lnTo>
                  <a:pt x="1981725" y="1538539"/>
                </a:lnTo>
                <a:lnTo>
                  <a:pt x="0" y="1538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69316" y="3208346"/>
            <a:ext cx="4514368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Benjamín Dantón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69316" y="6425207"/>
            <a:ext cx="4514368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Benjamín Melihuechun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51286" y="2263869"/>
            <a:ext cx="7362867" cy="7821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350"/>
              </a:lnSpc>
            </a:pPr>
            <a:r>
              <a:rPr lang="en-US" sz="10833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Obstáculos presentados durante el desarrollo</a:t>
            </a:r>
          </a:p>
          <a:p>
            <a:pPr algn="r">
              <a:lnSpc>
                <a:spcPts val="1235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4750" y="6567309"/>
            <a:ext cx="19216513" cy="1739721"/>
            <a:chOff x="0" y="0"/>
            <a:chExt cx="5061139" cy="458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61140" cy="458198"/>
            </a:xfrm>
            <a:custGeom>
              <a:avLst/>
              <a:gdLst/>
              <a:ahLst/>
              <a:cxnLst/>
              <a:rect r="r" b="b" t="t" l="l"/>
              <a:pathLst>
                <a:path h="45819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458198"/>
                  </a:lnTo>
                  <a:lnTo>
                    <a:pt x="0" y="458198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61139" cy="496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63763" y="6567309"/>
            <a:ext cx="19216513" cy="229400"/>
            <a:chOff x="0" y="0"/>
            <a:chExt cx="5061139" cy="60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61140" cy="60418"/>
            </a:xfrm>
            <a:custGeom>
              <a:avLst/>
              <a:gdLst/>
              <a:ahLst/>
              <a:cxnLst/>
              <a:rect r="r" b="b" t="t" l="l"/>
              <a:pathLst>
                <a:path h="6041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60418"/>
                  </a:lnTo>
                  <a:lnTo>
                    <a:pt x="0" y="60418"/>
                  </a:lnTo>
                  <a:close/>
                </a:path>
              </a:pathLst>
            </a:custGeom>
            <a:solidFill>
              <a:srgbClr val="D1B8A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61139" cy="9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590990" y="8307031"/>
            <a:ext cx="30642881" cy="3590752"/>
          </a:xfrm>
          <a:custGeom>
            <a:avLst/>
            <a:gdLst/>
            <a:ahLst/>
            <a:cxnLst/>
            <a:rect r="r" b="b" t="t" l="l"/>
            <a:pathLst>
              <a:path h="3590752" w="30642881">
                <a:moveTo>
                  <a:pt x="0" y="0"/>
                </a:moveTo>
                <a:lnTo>
                  <a:pt x="30642881" y="0"/>
                </a:lnTo>
                <a:lnTo>
                  <a:pt x="30642881" y="3590751"/>
                </a:lnTo>
                <a:lnTo>
                  <a:pt x="0" y="3590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45241" y="5169170"/>
            <a:ext cx="2493885" cy="7219140"/>
          </a:xfrm>
          <a:custGeom>
            <a:avLst/>
            <a:gdLst/>
            <a:ahLst/>
            <a:cxnLst/>
            <a:rect r="r" b="b" t="t" l="l"/>
            <a:pathLst>
              <a:path h="7219140" w="2493885">
                <a:moveTo>
                  <a:pt x="0" y="0"/>
                </a:moveTo>
                <a:lnTo>
                  <a:pt x="2493885" y="0"/>
                </a:lnTo>
                <a:lnTo>
                  <a:pt x="2493885" y="7219140"/>
                </a:lnTo>
                <a:lnTo>
                  <a:pt x="0" y="7219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39126" y="4739309"/>
            <a:ext cx="4102646" cy="7649001"/>
          </a:xfrm>
          <a:custGeom>
            <a:avLst/>
            <a:gdLst/>
            <a:ahLst/>
            <a:cxnLst/>
            <a:rect r="r" b="b" t="t" l="l"/>
            <a:pathLst>
              <a:path h="7649001" w="4102646">
                <a:moveTo>
                  <a:pt x="0" y="0"/>
                </a:moveTo>
                <a:lnTo>
                  <a:pt x="4102646" y="0"/>
                </a:lnTo>
                <a:lnTo>
                  <a:pt x="4102646" y="7649001"/>
                </a:lnTo>
                <a:lnTo>
                  <a:pt x="0" y="7649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93612" y="624509"/>
            <a:ext cx="4866968" cy="4114800"/>
          </a:xfrm>
          <a:custGeom>
            <a:avLst/>
            <a:gdLst/>
            <a:ahLst/>
            <a:cxnLst/>
            <a:rect r="r" b="b" t="t" l="l"/>
            <a:pathLst>
              <a:path h="4114800" w="4866968">
                <a:moveTo>
                  <a:pt x="0" y="0"/>
                </a:moveTo>
                <a:lnTo>
                  <a:pt x="4866968" y="0"/>
                </a:lnTo>
                <a:lnTo>
                  <a:pt x="4866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17326" y="4624609"/>
            <a:ext cx="2109770" cy="4114800"/>
          </a:xfrm>
          <a:custGeom>
            <a:avLst/>
            <a:gdLst/>
            <a:ahLst/>
            <a:cxnLst/>
            <a:rect r="r" b="b" t="t" l="l"/>
            <a:pathLst>
              <a:path h="4114800" w="210977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3292" y="4739309"/>
            <a:ext cx="2311769" cy="4114800"/>
          </a:xfrm>
          <a:custGeom>
            <a:avLst/>
            <a:gdLst/>
            <a:ahLst/>
            <a:cxnLst/>
            <a:rect r="r" b="b" t="t" l="l"/>
            <a:pathLst>
              <a:path h="4114800" w="2311769">
                <a:moveTo>
                  <a:pt x="0" y="0"/>
                </a:moveTo>
                <a:lnTo>
                  <a:pt x="2311769" y="0"/>
                </a:lnTo>
                <a:lnTo>
                  <a:pt x="23117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72007" y="6682009"/>
            <a:ext cx="1760958" cy="2043306"/>
          </a:xfrm>
          <a:custGeom>
            <a:avLst/>
            <a:gdLst/>
            <a:ahLst/>
            <a:cxnLst/>
            <a:rect r="r" b="b" t="t" l="l"/>
            <a:pathLst>
              <a:path h="2043306" w="1760958">
                <a:moveTo>
                  <a:pt x="0" y="0"/>
                </a:moveTo>
                <a:lnTo>
                  <a:pt x="1760958" y="0"/>
                </a:lnTo>
                <a:lnTo>
                  <a:pt x="1760958" y="2043306"/>
                </a:lnTo>
                <a:lnTo>
                  <a:pt x="0" y="20433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37025" y="1579543"/>
            <a:ext cx="10186851" cy="144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4"/>
              </a:lnSpc>
            </a:pPr>
            <a:r>
              <a:rPr lang="en-US" sz="10577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Preguntas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4632" y="2900248"/>
            <a:ext cx="13338737" cy="7324821"/>
            <a:chOff x="0" y="0"/>
            <a:chExt cx="774713" cy="42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4713" cy="425425"/>
            </a:xfrm>
            <a:custGeom>
              <a:avLst/>
              <a:gdLst/>
              <a:ahLst/>
              <a:cxnLst/>
              <a:rect r="r" b="b" t="t" l="l"/>
              <a:pathLst>
                <a:path h="425425" w="774713">
                  <a:moveTo>
                    <a:pt x="571513" y="0"/>
                  </a:moveTo>
                  <a:cubicBezTo>
                    <a:pt x="683737" y="0"/>
                    <a:pt x="774713" y="95235"/>
                    <a:pt x="774713" y="212713"/>
                  </a:cubicBezTo>
                  <a:cubicBezTo>
                    <a:pt x="774713" y="330191"/>
                    <a:pt x="683737" y="425425"/>
                    <a:pt x="571513" y="425425"/>
                  </a:cubicBezTo>
                  <a:lnTo>
                    <a:pt x="203200" y="425425"/>
                  </a:lnTo>
                  <a:cubicBezTo>
                    <a:pt x="90976" y="425425"/>
                    <a:pt x="0" y="330191"/>
                    <a:pt x="0" y="212713"/>
                  </a:cubicBezTo>
                  <a:cubicBezTo>
                    <a:pt x="0" y="9523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74713" cy="463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25333" y="2632270"/>
            <a:ext cx="5108067" cy="13252060"/>
          </a:xfrm>
          <a:custGeom>
            <a:avLst/>
            <a:gdLst/>
            <a:ahLst/>
            <a:cxnLst/>
            <a:rect r="r" b="b" t="t" l="l"/>
            <a:pathLst>
              <a:path h="13252060" w="5108067">
                <a:moveTo>
                  <a:pt x="0" y="0"/>
                </a:moveTo>
                <a:lnTo>
                  <a:pt x="5108066" y="0"/>
                </a:lnTo>
                <a:lnTo>
                  <a:pt x="5108066" y="13252060"/>
                </a:lnTo>
                <a:lnTo>
                  <a:pt x="0" y="13252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3398" y="1893733"/>
            <a:ext cx="2052213" cy="8120268"/>
          </a:xfrm>
          <a:custGeom>
            <a:avLst/>
            <a:gdLst/>
            <a:ahLst/>
            <a:cxnLst/>
            <a:rect r="r" b="b" t="t" l="l"/>
            <a:pathLst>
              <a:path h="8120268" w="2052213">
                <a:moveTo>
                  <a:pt x="0" y="0"/>
                </a:moveTo>
                <a:lnTo>
                  <a:pt x="2052213" y="0"/>
                </a:lnTo>
                <a:lnTo>
                  <a:pt x="2052213" y="8120268"/>
                </a:lnTo>
                <a:lnTo>
                  <a:pt x="0" y="8120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98737" y="7188156"/>
            <a:ext cx="7260555" cy="1936052"/>
            <a:chOff x="0" y="0"/>
            <a:chExt cx="1912288" cy="509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2288" cy="509778"/>
            </a:xfrm>
            <a:custGeom>
              <a:avLst/>
              <a:gdLst/>
              <a:ahLst/>
              <a:cxnLst/>
              <a:rect r="r" b="b" t="t" l="l"/>
              <a:pathLst>
                <a:path h="509778" w="1912288">
                  <a:moveTo>
                    <a:pt x="1912288" y="93834"/>
                  </a:moveTo>
                  <a:lnTo>
                    <a:pt x="1912288" y="415944"/>
                  </a:lnTo>
                  <a:cubicBezTo>
                    <a:pt x="1912288" y="467767"/>
                    <a:pt x="1870277" y="509778"/>
                    <a:pt x="1818454" y="509778"/>
                  </a:cubicBezTo>
                  <a:lnTo>
                    <a:pt x="93834" y="509778"/>
                  </a:lnTo>
                  <a:cubicBezTo>
                    <a:pt x="42011" y="509778"/>
                    <a:pt x="0" y="467767"/>
                    <a:pt x="0" y="415944"/>
                  </a:cubicBezTo>
                  <a:lnTo>
                    <a:pt x="0" y="93834"/>
                  </a:lnTo>
                  <a:cubicBezTo>
                    <a:pt x="0" y="42011"/>
                    <a:pt x="42011" y="0"/>
                    <a:pt x="93834" y="0"/>
                  </a:cubicBezTo>
                  <a:lnTo>
                    <a:pt x="1818454" y="0"/>
                  </a:lnTo>
                  <a:cubicBezTo>
                    <a:pt x="1870277" y="0"/>
                    <a:pt x="1912288" y="42011"/>
                    <a:pt x="1912288" y="93834"/>
                  </a:cubicBezTo>
                  <a:close/>
                </a:path>
              </a:pathLst>
            </a:custGeom>
            <a:solidFill>
              <a:srgbClr val="5980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12288" cy="54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59551" y="5014416"/>
            <a:ext cx="6260308" cy="270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8"/>
              </a:lnSpc>
            </a:pPr>
            <a:r>
              <a:rPr lang="en-US" sz="62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INTEGRANTES </a:t>
            </a:r>
          </a:p>
          <a:p>
            <a:pPr algn="ctr">
              <a:lnSpc>
                <a:spcPts val="7068"/>
              </a:lnSpc>
            </a:pPr>
            <a:r>
              <a:rPr lang="en-US" sz="62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DEL </a:t>
            </a:r>
          </a:p>
          <a:p>
            <a:pPr algn="ctr">
              <a:lnSpc>
                <a:spcPts val="7068"/>
              </a:lnSpc>
            </a:pPr>
            <a:r>
              <a:rPr lang="en-US" sz="62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PROYECTO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40207" y="7379840"/>
            <a:ext cx="1900406" cy="1573981"/>
            <a:chOff x="0" y="0"/>
            <a:chExt cx="500530" cy="4144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530" cy="414442"/>
            </a:xfrm>
            <a:custGeom>
              <a:avLst/>
              <a:gdLst/>
              <a:ahLst/>
              <a:cxnLst/>
              <a:rect r="r" b="b" t="t" l="l"/>
              <a:pathLst>
                <a:path h="414442" w="500530">
                  <a:moveTo>
                    <a:pt x="500530" y="207221"/>
                  </a:moveTo>
                  <a:lnTo>
                    <a:pt x="500530" y="207221"/>
                  </a:lnTo>
                  <a:cubicBezTo>
                    <a:pt x="500530" y="262179"/>
                    <a:pt x="478697" y="314887"/>
                    <a:pt x="439836" y="353748"/>
                  </a:cubicBezTo>
                  <a:cubicBezTo>
                    <a:pt x="400975" y="392610"/>
                    <a:pt x="348267" y="414442"/>
                    <a:pt x="293309" y="414442"/>
                  </a:cubicBezTo>
                  <a:lnTo>
                    <a:pt x="207221" y="414442"/>
                  </a:lnTo>
                  <a:cubicBezTo>
                    <a:pt x="92776" y="414442"/>
                    <a:pt x="0" y="321666"/>
                    <a:pt x="0" y="207221"/>
                  </a:cubicBezTo>
                  <a:lnTo>
                    <a:pt x="0" y="207221"/>
                  </a:lnTo>
                  <a:cubicBezTo>
                    <a:pt x="0" y="92776"/>
                    <a:pt x="92776" y="0"/>
                    <a:pt x="207221" y="0"/>
                  </a:cubicBezTo>
                  <a:lnTo>
                    <a:pt x="293309" y="0"/>
                  </a:lnTo>
                  <a:cubicBezTo>
                    <a:pt x="407754" y="0"/>
                    <a:pt x="500530" y="92776"/>
                    <a:pt x="500530" y="207221"/>
                  </a:cubicBezTo>
                  <a:close/>
                </a:path>
              </a:pathLst>
            </a:custGeom>
            <a:solidFill>
              <a:srgbClr val="599F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00530" cy="452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687988" y="7322690"/>
            <a:ext cx="397278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Benjamín Dantón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7988" y="7903451"/>
            <a:ext cx="3360165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Modelado de datos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87988" y="8485112"/>
            <a:ext cx="4450241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Funciones Desempeñadas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98737" y="4017815"/>
            <a:ext cx="7260555" cy="1936052"/>
            <a:chOff x="0" y="0"/>
            <a:chExt cx="1912288" cy="50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12288" cy="509778"/>
            </a:xfrm>
            <a:custGeom>
              <a:avLst/>
              <a:gdLst/>
              <a:ahLst/>
              <a:cxnLst/>
              <a:rect r="r" b="b" t="t" l="l"/>
              <a:pathLst>
                <a:path h="509778" w="1912288">
                  <a:moveTo>
                    <a:pt x="1912288" y="93834"/>
                  </a:moveTo>
                  <a:lnTo>
                    <a:pt x="1912288" y="415944"/>
                  </a:lnTo>
                  <a:cubicBezTo>
                    <a:pt x="1912288" y="467767"/>
                    <a:pt x="1870277" y="509778"/>
                    <a:pt x="1818454" y="509778"/>
                  </a:cubicBezTo>
                  <a:lnTo>
                    <a:pt x="93834" y="509778"/>
                  </a:lnTo>
                  <a:cubicBezTo>
                    <a:pt x="42011" y="509778"/>
                    <a:pt x="0" y="467767"/>
                    <a:pt x="0" y="415944"/>
                  </a:cubicBezTo>
                  <a:lnTo>
                    <a:pt x="0" y="93834"/>
                  </a:lnTo>
                  <a:cubicBezTo>
                    <a:pt x="0" y="42011"/>
                    <a:pt x="42011" y="0"/>
                    <a:pt x="93834" y="0"/>
                  </a:cubicBezTo>
                  <a:lnTo>
                    <a:pt x="1818454" y="0"/>
                  </a:lnTo>
                  <a:cubicBezTo>
                    <a:pt x="1870277" y="0"/>
                    <a:pt x="1912288" y="42011"/>
                    <a:pt x="1912288" y="93834"/>
                  </a:cubicBezTo>
                  <a:close/>
                </a:path>
              </a:pathLst>
            </a:custGeom>
            <a:solidFill>
              <a:srgbClr val="5980D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912288" cy="547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40207" y="4209500"/>
            <a:ext cx="1900406" cy="1573981"/>
            <a:chOff x="0" y="0"/>
            <a:chExt cx="500530" cy="4144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00530" cy="414442"/>
            </a:xfrm>
            <a:custGeom>
              <a:avLst/>
              <a:gdLst/>
              <a:ahLst/>
              <a:cxnLst/>
              <a:rect r="r" b="b" t="t" l="l"/>
              <a:pathLst>
                <a:path h="414442" w="500530">
                  <a:moveTo>
                    <a:pt x="500530" y="207221"/>
                  </a:moveTo>
                  <a:lnTo>
                    <a:pt x="500530" y="207221"/>
                  </a:lnTo>
                  <a:cubicBezTo>
                    <a:pt x="500530" y="262179"/>
                    <a:pt x="478697" y="314887"/>
                    <a:pt x="439836" y="353748"/>
                  </a:cubicBezTo>
                  <a:cubicBezTo>
                    <a:pt x="400975" y="392610"/>
                    <a:pt x="348267" y="414442"/>
                    <a:pt x="293309" y="414442"/>
                  </a:cubicBezTo>
                  <a:lnTo>
                    <a:pt x="207221" y="414442"/>
                  </a:lnTo>
                  <a:cubicBezTo>
                    <a:pt x="92776" y="414442"/>
                    <a:pt x="0" y="321666"/>
                    <a:pt x="0" y="207221"/>
                  </a:cubicBezTo>
                  <a:lnTo>
                    <a:pt x="0" y="207221"/>
                  </a:lnTo>
                  <a:cubicBezTo>
                    <a:pt x="0" y="92776"/>
                    <a:pt x="92776" y="0"/>
                    <a:pt x="207221" y="0"/>
                  </a:cubicBezTo>
                  <a:lnTo>
                    <a:pt x="293309" y="0"/>
                  </a:lnTo>
                  <a:cubicBezTo>
                    <a:pt x="407754" y="0"/>
                    <a:pt x="500530" y="92776"/>
                    <a:pt x="500530" y="207221"/>
                  </a:cubicBezTo>
                  <a:close/>
                </a:path>
              </a:pathLst>
            </a:custGeom>
            <a:solidFill>
              <a:srgbClr val="599FD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00530" cy="452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687988" y="4152350"/>
            <a:ext cx="3972788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Benjamín Melihuechun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7988" y="4733111"/>
            <a:ext cx="3360165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Desarrollo Full-stack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87988" y="5314771"/>
            <a:ext cx="4301153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Funciones Desempeñadas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4679" y="3495299"/>
            <a:ext cx="6084732" cy="4114800"/>
          </a:xfrm>
          <a:custGeom>
            <a:avLst/>
            <a:gdLst/>
            <a:ahLst/>
            <a:cxnLst/>
            <a:rect r="r" b="b" t="t" l="l"/>
            <a:pathLst>
              <a:path h="4114800" w="6084732">
                <a:moveTo>
                  <a:pt x="0" y="0"/>
                </a:moveTo>
                <a:lnTo>
                  <a:pt x="6084732" y="0"/>
                </a:lnTo>
                <a:lnTo>
                  <a:pt x="6084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69797" y="8172074"/>
            <a:ext cx="1760958" cy="2043306"/>
          </a:xfrm>
          <a:custGeom>
            <a:avLst/>
            <a:gdLst/>
            <a:ahLst/>
            <a:cxnLst/>
            <a:rect r="r" b="b" t="t" l="l"/>
            <a:pathLst>
              <a:path h="2043306" w="1760958">
                <a:moveTo>
                  <a:pt x="0" y="0"/>
                </a:moveTo>
                <a:lnTo>
                  <a:pt x="1760958" y="0"/>
                </a:lnTo>
                <a:lnTo>
                  <a:pt x="1760958" y="2043306"/>
                </a:lnTo>
                <a:lnTo>
                  <a:pt x="0" y="204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4909" y="6114674"/>
            <a:ext cx="2109770" cy="4114800"/>
          </a:xfrm>
          <a:custGeom>
            <a:avLst/>
            <a:gdLst/>
            <a:ahLst/>
            <a:cxnLst/>
            <a:rect r="r" b="b" t="t" l="l"/>
            <a:pathLst>
              <a:path h="4114800" w="210977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3059" y="7610099"/>
            <a:ext cx="1352482" cy="2407330"/>
          </a:xfrm>
          <a:custGeom>
            <a:avLst/>
            <a:gdLst/>
            <a:ahLst/>
            <a:cxnLst/>
            <a:rect r="r" b="b" t="t" l="l"/>
            <a:pathLst>
              <a:path h="2407330" w="1352482">
                <a:moveTo>
                  <a:pt x="0" y="0"/>
                </a:moveTo>
                <a:lnTo>
                  <a:pt x="1352482" y="0"/>
                </a:lnTo>
                <a:lnTo>
                  <a:pt x="1352482" y="2407330"/>
                </a:lnTo>
                <a:lnTo>
                  <a:pt x="0" y="240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51132" y="887518"/>
            <a:ext cx="12403094" cy="26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DESCRIPCIÓN DEL PROYECTO</a:t>
            </a:r>
          </a:p>
          <a:p>
            <a:pPr algn="r">
              <a:lnSpc>
                <a:spcPts val="1026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98327" y="3508798"/>
            <a:ext cx="6084732" cy="4114800"/>
          </a:xfrm>
          <a:custGeom>
            <a:avLst/>
            <a:gdLst/>
            <a:ahLst/>
            <a:cxnLst/>
            <a:rect r="r" b="b" t="t" l="l"/>
            <a:pathLst>
              <a:path h="4114800" w="6084732">
                <a:moveTo>
                  <a:pt x="0" y="0"/>
                </a:moveTo>
                <a:lnTo>
                  <a:pt x="6084732" y="0"/>
                </a:lnTo>
                <a:lnTo>
                  <a:pt x="6084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8822880" y="4834466"/>
            <a:ext cx="1541978" cy="15419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812800" y="203200"/>
                  </a:lnTo>
                  <a:lnTo>
                    <a:pt x="81280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50276" y="3710937"/>
            <a:ext cx="5443612" cy="350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1"/>
              </a:lnSpc>
            </a:pPr>
            <a:r>
              <a:rPr lang="en-US" sz="2222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El cáncer es una enfermedad grave que puede invadir los órganos vitales y en muchas ocasiones ser mortal, según las estadísticas, es la segunda causa de muerte en Chile y a nivel mundial, sin embargo, un diagnóstico temprano mejora considerablemente la expectativa de vida de las personas afectadas por esta enfermedad.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3483" y="3710937"/>
            <a:ext cx="5554415" cy="333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sz="2120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Construir un sistema que prediga el cáncer en pacientes utilizando las competencias adquiridas sobre desarrollo de software, base de datos y Machine Learning. Se espera que el sistema permita predecir si un paciente o varios pacientes pueden tener cáncer utilizando algoritmos de machine learning e identificar los factores de riesgos de estos pacientes.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7388" y="2554390"/>
            <a:ext cx="4650535" cy="95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Problema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59605" y="2554390"/>
            <a:ext cx="4650535" cy="954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0"/>
              </a:lnSpc>
            </a:pPr>
            <a:r>
              <a:rPr lang="en-US" sz="65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6162" y="2112785"/>
            <a:ext cx="10251325" cy="3040474"/>
            <a:chOff x="0" y="0"/>
            <a:chExt cx="1079064" cy="320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9064" cy="320043"/>
            </a:xfrm>
            <a:custGeom>
              <a:avLst/>
              <a:gdLst/>
              <a:ahLst/>
              <a:cxnLst/>
              <a:rect r="r" b="b" t="t" l="l"/>
              <a:pathLst>
                <a:path h="320043" w="1079064">
                  <a:moveTo>
                    <a:pt x="875864" y="0"/>
                  </a:moveTo>
                  <a:cubicBezTo>
                    <a:pt x="988088" y="0"/>
                    <a:pt x="1079064" y="71644"/>
                    <a:pt x="1079064" y="160022"/>
                  </a:cubicBezTo>
                  <a:cubicBezTo>
                    <a:pt x="1079064" y="248399"/>
                    <a:pt x="988088" y="320043"/>
                    <a:pt x="875864" y="320043"/>
                  </a:cubicBezTo>
                  <a:lnTo>
                    <a:pt x="203200" y="320043"/>
                  </a:lnTo>
                  <a:cubicBezTo>
                    <a:pt x="90976" y="320043"/>
                    <a:pt x="0" y="248399"/>
                    <a:pt x="0" y="160022"/>
                  </a:cubicBezTo>
                  <a:cubicBezTo>
                    <a:pt x="0" y="71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79064" cy="358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08935" y="5543783"/>
            <a:ext cx="13807806" cy="4281125"/>
            <a:chOff x="0" y="0"/>
            <a:chExt cx="1230342" cy="381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0343" cy="381469"/>
            </a:xfrm>
            <a:custGeom>
              <a:avLst/>
              <a:gdLst/>
              <a:ahLst/>
              <a:cxnLst/>
              <a:rect r="r" b="b" t="t" l="l"/>
              <a:pathLst>
                <a:path h="381469" w="1230343">
                  <a:moveTo>
                    <a:pt x="1027143" y="0"/>
                  </a:moveTo>
                  <a:cubicBezTo>
                    <a:pt x="1139367" y="0"/>
                    <a:pt x="1230343" y="85395"/>
                    <a:pt x="1230343" y="190734"/>
                  </a:cubicBezTo>
                  <a:cubicBezTo>
                    <a:pt x="1230343" y="296074"/>
                    <a:pt x="1139367" y="381469"/>
                    <a:pt x="1027143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30342" cy="429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Diseñar la arquitectura del sistema web, incluyendo autenticación, roles y control de acceso.</a:t>
              </a:r>
            </a:p>
            <a:p>
              <a:pPr algn="just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Construir el modelo de machine learning mediante etapas de preparación, entrenamiento y validación.</a:t>
              </a:r>
            </a:p>
            <a:p>
              <a:pPr algn="just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Implementar componentes de visualización interactiva que permitan explorar la información del sistema.</a:t>
              </a:r>
            </a:p>
            <a:p>
              <a:pPr algn="just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Establecer mecanismos de seguridad y resguardo de datos conforme a estándares de confidencialidad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12461" y="1733922"/>
            <a:ext cx="6938728" cy="757725"/>
            <a:chOff x="0" y="0"/>
            <a:chExt cx="3493234" cy="381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93234" cy="381469"/>
            </a:xfrm>
            <a:custGeom>
              <a:avLst/>
              <a:gdLst/>
              <a:ahLst/>
              <a:cxnLst/>
              <a:rect r="r" b="b" t="t" l="l"/>
              <a:pathLst>
                <a:path h="381469" w="3493234">
                  <a:moveTo>
                    <a:pt x="3290034" y="0"/>
                  </a:moveTo>
                  <a:cubicBezTo>
                    <a:pt x="3402259" y="0"/>
                    <a:pt x="3493234" y="85395"/>
                    <a:pt x="3493234" y="190734"/>
                  </a:cubicBezTo>
                  <a:cubicBezTo>
                    <a:pt x="3493234" y="296074"/>
                    <a:pt x="3402259" y="381469"/>
                    <a:pt x="3290034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493234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95692" y="5028875"/>
            <a:ext cx="6096617" cy="813081"/>
            <a:chOff x="0" y="0"/>
            <a:chExt cx="2860316" cy="381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60316" cy="419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288036" y="2952757"/>
            <a:ext cx="2346958" cy="7334243"/>
          </a:xfrm>
          <a:custGeom>
            <a:avLst/>
            <a:gdLst/>
            <a:ahLst/>
            <a:cxnLst/>
            <a:rect r="r" b="b" t="t" l="l"/>
            <a:pathLst>
              <a:path h="7334243" w="2346958">
                <a:moveTo>
                  <a:pt x="0" y="0"/>
                </a:moveTo>
                <a:lnTo>
                  <a:pt x="2346958" y="0"/>
                </a:lnTo>
                <a:lnTo>
                  <a:pt x="2346958" y="7334243"/>
                </a:lnTo>
                <a:lnTo>
                  <a:pt x="0" y="733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66753" y="3072923"/>
            <a:ext cx="2613658" cy="7334243"/>
          </a:xfrm>
          <a:custGeom>
            <a:avLst/>
            <a:gdLst/>
            <a:ahLst/>
            <a:cxnLst/>
            <a:rect r="r" b="b" t="t" l="l"/>
            <a:pathLst>
              <a:path h="7334243" w="2613658">
                <a:moveTo>
                  <a:pt x="0" y="0"/>
                </a:moveTo>
                <a:lnTo>
                  <a:pt x="2613657" y="0"/>
                </a:lnTo>
                <a:lnTo>
                  <a:pt x="2613657" y="7334243"/>
                </a:lnTo>
                <a:lnTo>
                  <a:pt x="0" y="7334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134576">
            <a:off x="844909" y="436747"/>
            <a:ext cx="367582" cy="1982058"/>
          </a:xfrm>
          <a:custGeom>
            <a:avLst/>
            <a:gdLst/>
            <a:ahLst/>
            <a:cxnLst/>
            <a:rect r="r" b="b" t="t" l="l"/>
            <a:pathLst>
              <a:path h="1982058" w="367582">
                <a:moveTo>
                  <a:pt x="0" y="0"/>
                </a:moveTo>
                <a:lnTo>
                  <a:pt x="367582" y="0"/>
                </a:lnTo>
                <a:lnTo>
                  <a:pt x="367582" y="1982058"/>
                </a:lnTo>
                <a:lnTo>
                  <a:pt x="0" y="1982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14940" y="1077417"/>
            <a:ext cx="1981725" cy="1538539"/>
          </a:xfrm>
          <a:custGeom>
            <a:avLst/>
            <a:gdLst/>
            <a:ahLst/>
            <a:cxnLst/>
            <a:rect r="r" b="b" t="t" l="l"/>
            <a:pathLst>
              <a:path h="1538539" w="1981725">
                <a:moveTo>
                  <a:pt x="0" y="0"/>
                </a:moveTo>
                <a:lnTo>
                  <a:pt x="1981725" y="0"/>
                </a:lnTo>
                <a:lnTo>
                  <a:pt x="1981725" y="1538539"/>
                </a:lnTo>
                <a:lnTo>
                  <a:pt x="0" y="15385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88859" y="478294"/>
            <a:ext cx="12510281" cy="124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89"/>
              </a:lnSpc>
            </a:pPr>
            <a:r>
              <a:rPr lang="en-US" sz="8499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OBJETIVOS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00329" y="2479981"/>
            <a:ext cx="8338109" cy="235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Desarrollar un sistema predictivo de diagnóstico temprano de cáncer de seno, integrando técnicas de Machine Learning, bases de datos y herramientas de visualización para apoyar la toma de decisiones en el área de la salud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02511" y="1765732"/>
            <a:ext cx="6533744" cy="57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5"/>
              </a:lnSpc>
            </a:pPr>
            <a:r>
              <a:rPr lang="en-US" sz="3318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Objetivo General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51525" y="5200883"/>
            <a:ext cx="5740783" cy="60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4"/>
              </a:lnSpc>
            </a:pPr>
            <a:r>
              <a:rPr lang="en-US" sz="3560" b="true">
                <a:solidFill>
                  <a:srgbClr val="3F322B"/>
                </a:solidFill>
                <a:latin typeface="Inter Bold"/>
                <a:ea typeface="Inter Bold"/>
                <a:cs typeface="Inter Bold"/>
                <a:sym typeface="Inter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22296"/>
            <a:ext cx="7849770" cy="5308407"/>
          </a:xfrm>
          <a:custGeom>
            <a:avLst/>
            <a:gdLst/>
            <a:ahLst/>
            <a:cxnLst/>
            <a:rect r="r" b="b" t="t" l="l"/>
            <a:pathLst>
              <a:path h="5308407" w="7849770">
                <a:moveTo>
                  <a:pt x="0" y="0"/>
                </a:moveTo>
                <a:lnTo>
                  <a:pt x="7849770" y="0"/>
                </a:lnTo>
                <a:lnTo>
                  <a:pt x="7849770" y="5308407"/>
                </a:lnTo>
                <a:lnTo>
                  <a:pt x="0" y="5308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9530" y="4130867"/>
            <a:ext cx="7849770" cy="5308407"/>
          </a:xfrm>
          <a:custGeom>
            <a:avLst/>
            <a:gdLst/>
            <a:ahLst/>
            <a:cxnLst/>
            <a:rect r="r" b="b" t="t" l="l"/>
            <a:pathLst>
              <a:path h="5308407" w="7849770">
                <a:moveTo>
                  <a:pt x="0" y="0"/>
                </a:moveTo>
                <a:lnTo>
                  <a:pt x="7849770" y="0"/>
                </a:lnTo>
                <a:lnTo>
                  <a:pt x="7849770" y="5308407"/>
                </a:lnTo>
                <a:lnTo>
                  <a:pt x="0" y="5308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472782">
            <a:off x="-342854" y="1390410"/>
            <a:ext cx="2362688" cy="2855996"/>
          </a:xfrm>
          <a:custGeom>
            <a:avLst/>
            <a:gdLst/>
            <a:ahLst/>
            <a:cxnLst/>
            <a:rect r="r" b="b" t="t" l="l"/>
            <a:pathLst>
              <a:path h="2855996" w="2362688">
                <a:moveTo>
                  <a:pt x="0" y="0"/>
                </a:moveTo>
                <a:lnTo>
                  <a:pt x="2362688" y="0"/>
                </a:lnTo>
                <a:lnTo>
                  <a:pt x="2362688" y="2855997"/>
                </a:lnTo>
                <a:lnTo>
                  <a:pt x="0" y="2855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0102">
            <a:off x="16786257" y="5247171"/>
            <a:ext cx="2006611" cy="2425574"/>
          </a:xfrm>
          <a:custGeom>
            <a:avLst/>
            <a:gdLst/>
            <a:ahLst/>
            <a:cxnLst/>
            <a:rect r="r" b="b" t="t" l="l"/>
            <a:pathLst>
              <a:path h="2425574" w="2006611">
                <a:moveTo>
                  <a:pt x="0" y="0"/>
                </a:moveTo>
                <a:lnTo>
                  <a:pt x="2006612" y="0"/>
                </a:lnTo>
                <a:lnTo>
                  <a:pt x="2006612" y="2425575"/>
                </a:lnTo>
                <a:lnTo>
                  <a:pt x="0" y="2425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5880" y="5379528"/>
            <a:ext cx="6097069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1.- El sistema no reemplaza la evaluación de un profesional de salud ni cuenta con certificación médica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2.-No se utiliza información clínica real, lo que limita la validación directa del modelo en entornos clínicos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0131" y="4083242"/>
            <a:ext cx="5786907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1.- Detección temprana de cáncer de mama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2.- Desarrollo de una pagina intuitiva y fácil de usar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F322B"/>
                </a:solidFill>
                <a:latin typeface="Inter"/>
                <a:ea typeface="Inter"/>
                <a:cs typeface="Inter"/>
                <a:sym typeface="Inter"/>
              </a:rPr>
              <a:t>3.-Proporcionar una herramienta tecnológica que permita al personal de salud obtener un indicador de riesgo de cáncer.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57046" y="892919"/>
            <a:ext cx="11502254" cy="26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Alcances y Limitaciones del Proyecto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44778" y="8472073"/>
            <a:ext cx="30642881" cy="3590752"/>
          </a:xfrm>
          <a:custGeom>
            <a:avLst/>
            <a:gdLst/>
            <a:ahLst/>
            <a:cxnLst/>
            <a:rect r="r" b="b" t="t" l="l"/>
            <a:pathLst>
              <a:path h="3590752" w="30642881">
                <a:moveTo>
                  <a:pt x="0" y="0"/>
                </a:moveTo>
                <a:lnTo>
                  <a:pt x="30642881" y="0"/>
                </a:lnTo>
                <a:lnTo>
                  <a:pt x="30642881" y="3590752"/>
                </a:lnTo>
                <a:lnTo>
                  <a:pt x="0" y="359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4750" y="7291021"/>
            <a:ext cx="19216513" cy="1739721"/>
            <a:chOff x="0" y="0"/>
            <a:chExt cx="5061139" cy="4581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61140" cy="458198"/>
            </a:xfrm>
            <a:custGeom>
              <a:avLst/>
              <a:gdLst/>
              <a:ahLst/>
              <a:cxnLst/>
              <a:rect r="r" b="b" t="t" l="l"/>
              <a:pathLst>
                <a:path h="45819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458198"/>
                  </a:lnTo>
                  <a:lnTo>
                    <a:pt x="0" y="458198"/>
                  </a:ln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61139" cy="496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463763" y="7291021"/>
            <a:ext cx="19216513" cy="229400"/>
            <a:chOff x="0" y="0"/>
            <a:chExt cx="5061139" cy="6041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61140" cy="60418"/>
            </a:xfrm>
            <a:custGeom>
              <a:avLst/>
              <a:gdLst/>
              <a:ahLst/>
              <a:cxnLst/>
              <a:rect r="r" b="b" t="t" l="l"/>
              <a:pathLst>
                <a:path h="60418" w="5061140">
                  <a:moveTo>
                    <a:pt x="0" y="0"/>
                  </a:moveTo>
                  <a:lnTo>
                    <a:pt x="5061140" y="0"/>
                  </a:lnTo>
                  <a:lnTo>
                    <a:pt x="5061140" y="60418"/>
                  </a:lnTo>
                  <a:lnTo>
                    <a:pt x="0" y="60418"/>
                  </a:lnTo>
                  <a:close/>
                </a:path>
              </a:pathLst>
            </a:custGeom>
            <a:solidFill>
              <a:srgbClr val="D1B8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61139" cy="98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1376" y="526983"/>
            <a:ext cx="8632131" cy="6559531"/>
            <a:chOff x="0" y="0"/>
            <a:chExt cx="883555" cy="6714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3555" cy="671411"/>
            </a:xfrm>
            <a:custGeom>
              <a:avLst/>
              <a:gdLst/>
              <a:ahLst/>
              <a:cxnLst/>
              <a:rect r="r" b="b" t="t" l="l"/>
              <a:pathLst>
                <a:path h="671411" w="883555">
                  <a:moveTo>
                    <a:pt x="680355" y="0"/>
                  </a:moveTo>
                  <a:cubicBezTo>
                    <a:pt x="792579" y="0"/>
                    <a:pt x="883555" y="150300"/>
                    <a:pt x="883555" y="335705"/>
                  </a:cubicBezTo>
                  <a:cubicBezTo>
                    <a:pt x="883555" y="521110"/>
                    <a:pt x="792579" y="671411"/>
                    <a:pt x="680355" y="671411"/>
                  </a:cubicBezTo>
                  <a:lnTo>
                    <a:pt x="203200" y="671411"/>
                  </a:lnTo>
                  <a:cubicBezTo>
                    <a:pt x="90976" y="671411"/>
                    <a:pt x="0" y="521110"/>
                    <a:pt x="0" y="335705"/>
                  </a:cubicBezTo>
                  <a:cubicBezTo>
                    <a:pt x="0" y="1503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3EB"/>
            </a:solidFill>
            <a:ln w="19050" cap="sq">
              <a:solidFill>
                <a:srgbClr val="3F322B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83555" cy="709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06062" y="269557"/>
            <a:ext cx="5842758" cy="779225"/>
            <a:chOff x="0" y="0"/>
            <a:chExt cx="2860316" cy="3814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60316" cy="381469"/>
            </a:xfrm>
            <a:custGeom>
              <a:avLst/>
              <a:gdLst/>
              <a:ahLst/>
              <a:cxnLst/>
              <a:rect r="r" b="b" t="t" l="l"/>
              <a:pathLst>
                <a:path h="381469" w="2860316">
                  <a:moveTo>
                    <a:pt x="2657116" y="0"/>
                  </a:moveTo>
                  <a:cubicBezTo>
                    <a:pt x="2769341" y="0"/>
                    <a:pt x="2860316" y="85395"/>
                    <a:pt x="2860316" y="190734"/>
                  </a:cubicBezTo>
                  <a:cubicBezTo>
                    <a:pt x="2860316" y="296074"/>
                    <a:pt x="2769341" y="381469"/>
                    <a:pt x="2657116" y="381469"/>
                  </a:cubicBezTo>
                  <a:lnTo>
                    <a:pt x="203200" y="381469"/>
                  </a:lnTo>
                  <a:cubicBezTo>
                    <a:pt x="90976" y="381469"/>
                    <a:pt x="0" y="296074"/>
                    <a:pt x="0" y="190734"/>
                  </a:cubicBezTo>
                  <a:cubicBezTo>
                    <a:pt x="0" y="853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4E5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860316" cy="448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Kanban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589320" y="4409532"/>
            <a:ext cx="4641817" cy="5762978"/>
          </a:xfrm>
          <a:custGeom>
            <a:avLst/>
            <a:gdLst/>
            <a:ahLst/>
            <a:cxnLst/>
            <a:rect r="r" b="b" t="t" l="l"/>
            <a:pathLst>
              <a:path h="5762978" w="4641817">
                <a:moveTo>
                  <a:pt x="0" y="0"/>
                </a:moveTo>
                <a:lnTo>
                  <a:pt x="4641816" y="0"/>
                </a:lnTo>
                <a:lnTo>
                  <a:pt x="4641816" y="5762978"/>
                </a:lnTo>
                <a:lnTo>
                  <a:pt x="0" y="576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178230" y="5786023"/>
            <a:ext cx="2109770" cy="4114800"/>
          </a:xfrm>
          <a:custGeom>
            <a:avLst/>
            <a:gdLst/>
            <a:ahLst/>
            <a:cxnLst/>
            <a:rect r="r" b="b" t="t" l="l"/>
            <a:pathLst>
              <a:path h="4114800" w="2109770">
                <a:moveTo>
                  <a:pt x="0" y="0"/>
                </a:moveTo>
                <a:lnTo>
                  <a:pt x="2109770" y="0"/>
                </a:lnTo>
                <a:lnTo>
                  <a:pt x="2109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4637" y="1356318"/>
            <a:ext cx="7364683" cy="4900862"/>
          </a:xfrm>
          <a:custGeom>
            <a:avLst/>
            <a:gdLst/>
            <a:ahLst/>
            <a:cxnLst/>
            <a:rect r="r" b="b" t="t" l="l"/>
            <a:pathLst>
              <a:path h="4900862" w="7364683">
                <a:moveTo>
                  <a:pt x="0" y="0"/>
                </a:moveTo>
                <a:lnTo>
                  <a:pt x="7364683" y="0"/>
                </a:lnTo>
                <a:lnTo>
                  <a:pt x="7364683" y="4900862"/>
                </a:lnTo>
                <a:lnTo>
                  <a:pt x="0" y="4900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28182" y="977482"/>
            <a:ext cx="9331118" cy="521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Metodología de trabajo para el desarrollo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364" y="7602621"/>
            <a:ext cx="2704045" cy="2684379"/>
          </a:xfrm>
          <a:custGeom>
            <a:avLst/>
            <a:gdLst/>
            <a:ahLst/>
            <a:cxnLst/>
            <a:rect r="r" b="b" t="t" l="l"/>
            <a:pathLst>
              <a:path h="2684379" w="2704045">
                <a:moveTo>
                  <a:pt x="0" y="0"/>
                </a:moveTo>
                <a:lnTo>
                  <a:pt x="2704045" y="0"/>
                </a:lnTo>
                <a:lnTo>
                  <a:pt x="2704045" y="2684379"/>
                </a:lnTo>
                <a:lnTo>
                  <a:pt x="0" y="2684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90005">
            <a:off x="17103168" y="8416409"/>
            <a:ext cx="312265" cy="1683781"/>
          </a:xfrm>
          <a:custGeom>
            <a:avLst/>
            <a:gdLst/>
            <a:ahLst/>
            <a:cxnLst/>
            <a:rect r="r" b="b" t="t" l="l"/>
            <a:pathLst>
              <a:path h="1683781" w="312265">
                <a:moveTo>
                  <a:pt x="0" y="0"/>
                </a:moveTo>
                <a:lnTo>
                  <a:pt x="312264" y="0"/>
                </a:lnTo>
                <a:lnTo>
                  <a:pt x="312264" y="1683782"/>
                </a:lnTo>
                <a:lnTo>
                  <a:pt x="0" y="1683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09483">
            <a:off x="750733" y="-32460"/>
            <a:ext cx="1453306" cy="1611529"/>
          </a:xfrm>
          <a:custGeom>
            <a:avLst/>
            <a:gdLst/>
            <a:ahLst/>
            <a:cxnLst/>
            <a:rect r="r" b="b" t="t" l="l"/>
            <a:pathLst>
              <a:path h="1611529" w="1453306">
                <a:moveTo>
                  <a:pt x="0" y="0"/>
                </a:moveTo>
                <a:lnTo>
                  <a:pt x="1453306" y="0"/>
                </a:lnTo>
                <a:lnTo>
                  <a:pt x="1453306" y="1611529"/>
                </a:lnTo>
                <a:lnTo>
                  <a:pt x="0" y="1611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35046" y="886071"/>
            <a:ext cx="10000007" cy="4257429"/>
          </a:xfrm>
          <a:custGeom>
            <a:avLst/>
            <a:gdLst/>
            <a:ahLst/>
            <a:cxnLst/>
            <a:rect r="r" b="b" t="t" l="l"/>
            <a:pathLst>
              <a:path h="4257429" w="10000007">
                <a:moveTo>
                  <a:pt x="0" y="0"/>
                </a:moveTo>
                <a:lnTo>
                  <a:pt x="10000007" y="0"/>
                </a:lnTo>
                <a:lnTo>
                  <a:pt x="10000007" y="4257429"/>
                </a:lnTo>
                <a:lnTo>
                  <a:pt x="0" y="42574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65164" y="773304"/>
            <a:ext cx="2468926" cy="1916785"/>
          </a:xfrm>
          <a:custGeom>
            <a:avLst/>
            <a:gdLst/>
            <a:ahLst/>
            <a:cxnLst/>
            <a:rect r="r" b="b" t="t" l="l"/>
            <a:pathLst>
              <a:path h="1916785" w="2468926">
                <a:moveTo>
                  <a:pt x="0" y="0"/>
                </a:moveTo>
                <a:lnTo>
                  <a:pt x="2468927" y="0"/>
                </a:lnTo>
                <a:lnTo>
                  <a:pt x="2468927" y="1916785"/>
                </a:lnTo>
                <a:lnTo>
                  <a:pt x="0" y="19167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5046" y="5143500"/>
            <a:ext cx="10000007" cy="3075002"/>
          </a:xfrm>
          <a:custGeom>
            <a:avLst/>
            <a:gdLst/>
            <a:ahLst/>
            <a:cxnLst/>
            <a:rect r="r" b="b" t="t" l="l"/>
            <a:pathLst>
              <a:path h="3075002" w="10000007">
                <a:moveTo>
                  <a:pt x="0" y="0"/>
                </a:moveTo>
                <a:lnTo>
                  <a:pt x="10000007" y="0"/>
                </a:lnTo>
                <a:lnTo>
                  <a:pt x="10000007" y="3075002"/>
                </a:lnTo>
                <a:lnTo>
                  <a:pt x="0" y="3075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3258" y="2120375"/>
            <a:ext cx="5522945" cy="549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7616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Cronograma para el desarrollo del proyecto</a:t>
            </a:r>
          </a:p>
          <a:p>
            <a:pPr algn="ctr">
              <a:lnSpc>
                <a:spcPts val="868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5940" y="3741862"/>
            <a:ext cx="1654135" cy="6545138"/>
          </a:xfrm>
          <a:custGeom>
            <a:avLst/>
            <a:gdLst/>
            <a:ahLst/>
            <a:cxnLst/>
            <a:rect r="r" b="b" t="t" l="l"/>
            <a:pathLst>
              <a:path h="6545138" w="1654135">
                <a:moveTo>
                  <a:pt x="0" y="0"/>
                </a:moveTo>
                <a:lnTo>
                  <a:pt x="1654135" y="0"/>
                </a:lnTo>
                <a:lnTo>
                  <a:pt x="1654135" y="6545138"/>
                </a:lnTo>
                <a:lnTo>
                  <a:pt x="0" y="654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720075" y="3387707"/>
            <a:ext cx="3650353" cy="6899293"/>
          </a:xfrm>
          <a:custGeom>
            <a:avLst/>
            <a:gdLst/>
            <a:ahLst/>
            <a:cxnLst/>
            <a:rect r="r" b="b" t="t" l="l"/>
            <a:pathLst>
              <a:path h="6899293" w="3650353">
                <a:moveTo>
                  <a:pt x="3650353" y="0"/>
                </a:moveTo>
                <a:lnTo>
                  <a:pt x="0" y="0"/>
                </a:lnTo>
                <a:lnTo>
                  <a:pt x="0" y="6899293"/>
                </a:lnTo>
                <a:lnTo>
                  <a:pt x="3650353" y="6899293"/>
                </a:lnTo>
                <a:lnTo>
                  <a:pt x="36503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494" y="901665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7" y="0"/>
                </a:lnTo>
                <a:lnTo>
                  <a:pt x="2401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90005">
            <a:off x="872568" y="1609273"/>
            <a:ext cx="312265" cy="1683781"/>
          </a:xfrm>
          <a:custGeom>
            <a:avLst/>
            <a:gdLst/>
            <a:ahLst/>
            <a:cxnLst/>
            <a:rect r="r" b="b" t="t" l="l"/>
            <a:pathLst>
              <a:path h="1683781" w="312265">
                <a:moveTo>
                  <a:pt x="0" y="0"/>
                </a:moveTo>
                <a:lnTo>
                  <a:pt x="312264" y="0"/>
                </a:lnTo>
                <a:lnTo>
                  <a:pt x="312264" y="1683782"/>
                </a:lnTo>
                <a:lnTo>
                  <a:pt x="0" y="1683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4849" y="2649585"/>
            <a:ext cx="7738302" cy="6016530"/>
          </a:xfrm>
          <a:custGeom>
            <a:avLst/>
            <a:gdLst/>
            <a:ahLst/>
            <a:cxnLst/>
            <a:rect r="r" b="b" t="t" l="l"/>
            <a:pathLst>
              <a:path h="6016530" w="7738302">
                <a:moveTo>
                  <a:pt x="0" y="0"/>
                </a:moveTo>
                <a:lnTo>
                  <a:pt x="7738302" y="0"/>
                </a:lnTo>
                <a:lnTo>
                  <a:pt x="7738302" y="6016530"/>
                </a:lnTo>
                <a:lnTo>
                  <a:pt x="0" y="6016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6506" y="564077"/>
            <a:ext cx="13194989" cy="13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Arquitectura del software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5940" y="3741862"/>
            <a:ext cx="1654135" cy="6545138"/>
          </a:xfrm>
          <a:custGeom>
            <a:avLst/>
            <a:gdLst/>
            <a:ahLst/>
            <a:cxnLst/>
            <a:rect r="r" b="b" t="t" l="l"/>
            <a:pathLst>
              <a:path h="6545138" w="1654135">
                <a:moveTo>
                  <a:pt x="0" y="0"/>
                </a:moveTo>
                <a:lnTo>
                  <a:pt x="1654135" y="0"/>
                </a:lnTo>
                <a:lnTo>
                  <a:pt x="1654135" y="6545138"/>
                </a:lnTo>
                <a:lnTo>
                  <a:pt x="0" y="6545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720075" y="3387707"/>
            <a:ext cx="3650353" cy="6899293"/>
          </a:xfrm>
          <a:custGeom>
            <a:avLst/>
            <a:gdLst/>
            <a:ahLst/>
            <a:cxnLst/>
            <a:rect r="r" b="b" t="t" l="l"/>
            <a:pathLst>
              <a:path h="6899293" w="3650353">
                <a:moveTo>
                  <a:pt x="3650353" y="0"/>
                </a:moveTo>
                <a:lnTo>
                  <a:pt x="0" y="0"/>
                </a:lnTo>
                <a:lnTo>
                  <a:pt x="0" y="6899293"/>
                </a:lnTo>
                <a:lnTo>
                  <a:pt x="3650353" y="6899293"/>
                </a:lnTo>
                <a:lnTo>
                  <a:pt x="36503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1494" y="901665"/>
            <a:ext cx="2401547" cy="4114800"/>
          </a:xfrm>
          <a:custGeom>
            <a:avLst/>
            <a:gdLst/>
            <a:ahLst/>
            <a:cxnLst/>
            <a:rect r="r" b="b" t="t" l="l"/>
            <a:pathLst>
              <a:path h="4114800" w="2401547">
                <a:moveTo>
                  <a:pt x="0" y="0"/>
                </a:moveTo>
                <a:lnTo>
                  <a:pt x="2401547" y="0"/>
                </a:lnTo>
                <a:lnTo>
                  <a:pt x="2401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90005">
            <a:off x="872568" y="1609273"/>
            <a:ext cx="312265" cy="1683781"/>
          </a:xfrm>
          <a:custGeom>
            <a:avLst/>
            <a:gdLst/>
            <a:ahLst/>
            <a:cxnLst/>
            <a:rect r="r" b="b" t="t" l="l"/>
            <a:pathLst>
              <a:path h="1683781" w="312265">
                <a:moveTo>
                  <a:pt x="0" y="0"/>
                </a:moveTo>
                <a:lnTo>
                  <a:pt x="312264" y="0"/>
                </a:lnTo>
                <a:lnTo>
                  <a:pt x="312264" y="1683782"/>
                </a:lnTo>
                <a:lnTo>
                  <a:pt x="0" y="1683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8988" y="2657475"/>
            <a:ext cx="12202273" cy="5917563"/>
          </a:xfrm>
          <a:custGeom>
            <a:avLst/>
            <a:gdLst/>
            <a:ahLst/>
            <a:cxnLst/>
            <a:rect r="r" b="b" t="t" l="l"/>
            <a:pathLst>
              <a:path h="5917563" w="12202273">
                <a:moveTo>
                  <a:pt x="0" y="0"/>
                </a:moveTo>
                <a:lnTo>
                  <a:pt x="12202273" y="0"/>
                </a:lnTo>
                <a:lnTo>
                  <a:pt x="12202273" y="5917563"/>
                </a:lnTo>
                <a:lnTo>
                  <a:pt x="0" y="5917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46506" y="564077"/>
            <a:ext cx="13194989" cy="132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0"/>
              </a:lnSpc>
            </a:pPr>
            <a:r>
              <a:rPr lang="en-US" sz="9000">
                <a:solidFill>
                  <a:srgbClr val="3F322B"/>
                </a:solidFill>
                <a:latin typeface="Girassol"/>
                <a:ea typeface="Girassol"/>
                <a:cs typeface="Girassol"/>
                <a:sym typeface="Girassol"/>
              </a:rPr>
              <a:t>Arquitectura del software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DAG46FAIzzs</dc:identifier>
  <dcterms:modified xsi:type="dcterms:W3CDTF">2011-08-01T06:04:30Z</dcterms:modified>
  <cp:revision>1</cp:revision>
  <dc:title>PROYECTO “NOMBRE DEL PROYECTO” PRESENTACIÓN FINAL CAPSTONE</dc:title>
</cp:coreProperties>
</file>